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7" r:id="rId2"/>
    <p:sldId id="258" r:id="rId3"/>
    <p:sldId id="278" r:id="rId4"/>
    <p:sldId id="279" r:id="rId5"/>
    <p:sldId id="280" r:id="rId6"/>
    <p:sldId id="281" r:id="rId7"/>
    <p:sldId id="282" r:id="rId8"/>
    <p:sldId id="272" r:id="rId9"/>
    <p:sldId id="273" r:id="rId10"/>
    <p:sldId id="275" r:id="rId11"/>
    <p:sldId id="276" r:id="rId12"/>
    <p:sldId id="264" r:id="rId13"/>
    <p:sldId id="259" r:id="rId14"/>
    <p:sldId id="268" r:id="rId15"/>
    <p:sldId id="271" r:id="rId16"/>
    <p:sldId id="270" r:id="rId17"/>
    <p:sldId id="269" r:id="rId18"/>
    <p:sldId id="261" r:id="rId19"/>
    <p:sldId id="266" r:id="rId20"/>
    <p:sldId id="26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12/19/2025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23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12/19/2025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144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12/19/2025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5653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12/19/2025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871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12/19/2025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4514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12/19/2025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19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12/19/2025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308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12/19/2025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704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12/19/2025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345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12/19/2025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055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12/19/2025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81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12/19/2025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3222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954EE0-229E-E41E-A684-8380BA890A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op view of wood desk with the plant, white keyboard, coffee in a white mug, notebook, and pen">
            <a:extLst>
              <a:ext uri="{FF2B5EF4-FFF2-40B4-BE49-F238E27FC236}">
                <a16:creationId xmlns:a16="http://schemas.microsoft.com/office/drawing/2014/main" id="{BC845490-EBEE-1209-D8A7-0DDA3A2E899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836" b="12138"/>
          <a:stretch>
            <a:fillRect/>
          </a:stretch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DC5B38-C37A-D1E6-2422-37E455000E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096" y="2497939"/>
            <a:ext cx="5540720" cy="1862122"/>
          </a:xfrm>
        </p:spPr>
        <p:txBody>
          <a:bodyPr anchor="t">
            <a:normAutofit/>
          </a:bodyPr>
          <a:lstStyle/>
          <a:p>
            <a:pPr algn="r"/>
            <a:r>
              <a:rPr lang="en-US" sz="10000" dirty="0" err="1">
                <a:solidFill>
                  <a:srgbClr val="FFFFFF"/>
                </a:solidFill>
              </a:rPr>
              <a:t>EduPress</a:t>
            </a:r>
            <a:endParaRPr lang="en-US" sz="10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5675FF-7C0B-205A-D335-399082F102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1096" y="4675925"/>
            <a:ext cx="4533900" cy="848575"/>
          </a:xfrm>
        </p:spPr>
        <p:txBody>
          <a:bodyPr anchor="t">
            <a:noAutofit/>
          </a:bodyPr>
          <a:lstStyle/>
          <a:p>
            <a:pPr algn="r"/>
            <a:r>
              <a:rPr lang="en-US" sz="3500" dirty="0">
                <a:solidFill>
                  <a:schemeClr val="bg1"/>
                </a:solidFill>
              </a:rPr>
              <a:t>Nguyễn Hoa Văn</a:t>
            </a:r>
          </a:p>
        </p:txBody>
      </p:sp>
    </p:spTree>
    <p:extLst>
      <p:ext uri="{BB962C8B-B14F-4D97-AF65-F5344CB8AC3E}">
        <p14:creationId xmlns:p14="http://schemas.microsoft.com/office/powerpoint/2010/main" val="785738831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5061A1-20E3-6A9C-2F37-A278E3C0E3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B79CB8-50F8-A1DF-3FCC-7928524B75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46850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A724EC-9519-CEF6-01A1-403ECFCA3C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0ABED8A-6831-B857-4D10-94B41A63D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35420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817F7FF-3636-4C16-BF40-F2C583EB5E57}"/>
              </a:ext>
            </a:extLst>
          </p:cNvPr>
          <p:cNvSpPr txBox="1"/>
          <p:nvPr/>
        </p:nvSpPr>
        <p:spPr>
          <a:xfrm>
            <a:off x="6175744" y="2151727"/>
            <a:ext cx="486171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4668692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5E1ECF-73F2-4DA5-FEE4-46BAE56497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42F75A-FE8B-F46E-E646-E4BD0EB76A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29008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68494-7F07-FF8D-0C3C-A6AFB21A61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BFFACEE-2B1C-F315-1B79-1B39B1FF29D7}"/>
              </a:ext>
            </a:extLst>
          </p:cNvPr>
          <p:cNvSpPr txBox="1"/>
          <p:nvPr/>
        </p:nvSpPr>
        <p:spPr>
          <a:xfrm>
            <a:off x="137653" y="1757207"/>
            <a:ext cx="238923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C41617-D2BE-B0A5-E9EC-607203AC2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810" y="494094"/>
            <a:ext cx="10490765" cy="5622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19783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8B8BB6-CE43-B598-E7B5-EDFA4BFE6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2507"/>
            <a:ext cx="12192000" cy="592549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82108F-B69E-2FC4-E49E-1B0BCE47E2D4}"/>
              </a:ext>
            </a:extLst>
          </p:cNvPr>
          <p:cNvSpPr txBox="1"/>
          <p:nvPr/>
        </p:nvSpPr>
        <p:spPr>
          <a:xfrm>
            <a:off x="183964" y="253497"/>
            <a:ext cx="118240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Sau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5336658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F72856-2E0E-CBE0-D73A-1C3ADB21DD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6785C9B-94BA-70BE-0B2E-53B9C9C0E4D5}"/>
              </a:ext>
            </a:extLst>
          </p:cNvPr>
          <p:cNvSpPr txBox="1"/>
          <p:nvPr/>
        </p:nvSpPr>
        <p:spPr>
          <a:xfrm>
            <a:off x="137653" y="1757207"/>
            <a:ext cx="238923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C7D12-0DBD-383D-A9B5-E0538E8F6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4646" y="619683"/>
            <a:ext cx="9671604" cy="5177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800074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33D5E5-902C-3AEE-FDC7-EB5169D637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90700"/>
            <a:ext cx="12192000" cy="5067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FEF004-2F0C-BD7C-0E90-E840013083A3}"/>
              </a:ext>
            </a:extLst>
          </p:cNvPr>
          <p:cNvSpPr txBox="1"/>
          <p:nvPr/>
        </p:nvSpPr>
        <p:spPr>
          <a:xfrm>
            <a:off x="126748" y="1024268"/>
            <a:ext cx="1305548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ở local storage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key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“user-info-register”</a:t>
            </a:r>
          </a:p>
          <a:p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8929228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6251EC-8EBF-24C2-1422-84E444575E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246C120-7AAC-8DDF-D040-AFBAB25B6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6891" y="684610"/>
            <a:ext cx="9452080" cy="53167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C921F48-5960-89CD-81B0-9F79F91EA4E2}"/>
              </a:ext>
            </a:extLst>
          </p:cNvPr>
          <p:cNvSpPr txBox="1"/>
          <p:nvPr/>
        </p:nvSpPr>
        <p:spPr>
          <a:xfrm>
            <a:off x="0" y="1671482"/>
            <a:ext cx="238923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Thông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lỗi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email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3371924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39C8E-B930-80D3-DBBD-C21EF3AC76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116EAE9-C0E5-3981-76E8-2D9306B5D9DC}"/>
              </a:ext>
            </a:extLst>
          </p:cNvPr>
          <p:cNvSpPr txBox="1"/>
          <p:nvPr/>
        </p:nvSpPr>
        <p:spPr>
          <a:xfrm>
            <a:off x="0" y="1671482"/>
            <a:ext cx="253905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Thông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lỗi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5E0AF07-20CE-E39C-F79B-E0B569411F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056" y="758817"/>
            <a:ext cx="9471969" cy="511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23339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49F9F0F-FB8C-5565-247C-BDCC156B5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BA4FDDF-F59C-428B-8603-3A86D75931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A5343C-9736-0E97-5FAF-62B316D9F4E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7777" b="-1"/>
          <a:stretch>
            <a:fillRect/>
          </a:stretch>
        </p:blipFill>
        <p:spPr>
          <a:xfrm>
            <a:off x="1" y="1"/>
            <a:ext cx="12192000" cy="6857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490035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3198E8-9D7A-F71B-FB9E-D6B72588B6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1127D7F-72E1-9A9A-8C98-1FBE0EA34904}"/>
              </a:ext>
            </a:extLst>
          </p:cNvPr>
          <p:cNvSpPr txBox="1"/>
          <p:nvPr/>
        </p:nvSpPr>
        <p:spPr>
          <a:xfrm>
            <a:off x="0" y="1671482"/>
            <a:ext cx="253905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Thông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lỗi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mật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mật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đúng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475BFB-0452-FA3B-7B7F-09B2EE058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1519" y="340641"/>
            <a:ext cx="9778628" cy="525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54007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511A61-E587-CAF1-116B-B7EC6822EB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C4C2E7A-543B-7B81-73CA-F1A1CB2A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C54CA70-8D96-9DDB-0698-6CB6D2387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D3620B66-BA96-3316-3B81-0700B3C0E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0DAA72-96FB-07E6-62EC-927EA7C53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29708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776C67-A1B0-8AF5-B33E-4C7F202906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ACF643E-EFEE-6F2E-A142-4C4D5969B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6D81D9B-2D8A-B4DE-69D6-670504AA7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358B9256-0103-DBBB-E35C-4C04BC4659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F01D5A-0023-D674-6D10-8A27FB221E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54236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24AC06-3E79-ED8C-1FDF-E6CD26B985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45677D2-F093-38AE-932E-C232A4A1C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B9A27E36-B57F-5196-043E-6817A4D83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38039EA-BF4F-92AD-B559-81C52466C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429725-DCB0-604C-4E6A-629B122C0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88149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9A1804-4B7C-58DB-7C43-8E69E6A539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AD66144-754B-B954-F94F-A20B274DB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CB75418-4D76-CD45-AD33-6A0240A66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1A6E884-9CA3-E02C-F3DB-3E91BCC8E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8E1CA3-436D-0ED6-5C45-E4806F665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94953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C7B4DB-2246-08FF-A555-AD76F73E1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1EEBDFB-24A6-5BDF-38FD-1A2962225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54D5B14-0DBD-7117-EBBE-D29EF60282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5538061-399B-9B65-F679-6C6FC29F0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E8E6AD-AE56-20F2-6879-C024261F1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36736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DDD113-7E00-E03D-D893-478F2796B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8F429A-B910-ED32-CF65-0A37C0986853}"/>
              </a:ext>
            </a:extLst>
          </p:cNvPr>
          <p:cNvSpPr txBox="1"/>
          <p:nvPr/>
        </p:nvSpPr>
        <p:spPr>
          <a:xfrm>
            <a:off x="6096000" y="2459504"/>
            <a:ext cx="53510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viết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2022429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8288B5-7E0E-B451-401D-A4FF341CE8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38E3F6F-29E0-C79B-0C9A-DAD332FF1A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84663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106</Words>
  <Application>Microsoft Office PowerPoint</Application>
  <PresentationFormat>Widescreen</PresentationFormat>
  <Paragraphs>11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Grandview Display</vt:lpstr>
      <vt:lpstr>Times New Roman</vt:lpstr>
      <vt:lpstr>DashVTI</vt:lpstr>
      <vt:lpstr>EduPress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van nguyen</dc:creator>
  <cp:lastModifiedBy>van nguyen</cp:lastModifiedBy>
  <cp:revision>9</cp:revision>
  <dcterms:created xsi:type="dcterms:W3CDTF">2025-12-19T13:53:30Z</dcterms:created>
  <dcterms:modified xsi:type="dcterms:W3CDTF">2025-12-19T14:47:59Z</dcterms:modified>
</cp:coreProperties>
</file>

<file path=docProps/thumbnail.jpeg>
</file>